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0" r:id="rId3"/>
    <p:sldId id="303" r:id="rId4"/>
    <p:sldId id="305" r:id="rId5"/>
    <p:sldId id="307" r:id="rId6"/>
    <p:sldId id="308" r:id="rId7"/>
    <p:sldId id="309" r:id="rId8"/>
    <p:sldId id="310" r:id="rId9"/>
    <p:sldId id="311" r:id="rId10"/>
    <p:sldId id="306" r:id="rId11"/>
    <p:sldId id="312" r:id="rId12"/>
    <p:sldId id="314" r:id="rId13"/>
    <p:sldId id="31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 autoAdjust="0"/>
    <p:restoredTop sz="94660"/>
  </p:normalViewPr>
  <p:slideViewPr>
    <p:cSldViewPr snapToGrid="0">
      <p:cViewPr varScale="1">
        <p:scale>
          <a:sx n="56" d="100"/>
          <a:sy n="56" d="100"/>
        </p:scale>
        <p:origin x="88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DC16C4-94D0-4EC2-AAA0-7A7B5058B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99" y="1056115"/>
            <a:ext cx="1362918" cy="1299824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086995" y="1187712"/>
            <a:ext cx="3930354" cy="1036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SSAFY </a:t>
            </a:r>
            <a:r>
              <a:rPr lang="ko-KR" altLang="en-US" sz="2000" dirty="0">
                <a:solidFill>
                  <a:prstClr val="white"/>
                </a:solidFill>
              </a:rPr>
              <a:t>관통 프로젝트</a:t>
            </a:r>
            <a:endParaRPr lang="en-US" altLang="ko-KR" sz="20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Team :	</a:t>
            </a:r>
            <a:r>
              <a:rPr lang="ko-KR" altLang="en-US" sz="2400" b="1" dirty="0">
                <a:solidFill>
                  <a:srgbClr val="FFFF00"/>
                </a:solidFill>
              </a:rPr>
              <a:t>나도 카카오</a:t>
            </a:r>
            <a:endParaRPr lang="en-US" altLang="ko-KR" sz="2400" b="1" dirty="0">
              <a:solidFill>
                <a:srgbClr val="FFFF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1688283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한진영 </a:t>
            </a:r>
            <a:r>
              <a:rPr lang="en-US" altLang="ko-KR" sz="1050" dirty="0" err="1">
                <a:solidFill>
                  <a:schemeClr val="bg1"/>
                </a:solidFill>
              </a:rPr>
              <a:t>han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 err="1">
                <a:solidFill>
                  <a:schemeClr val="bg1"/>
                </a:solidFill>
              </a:rPr>
              <a:t>jin</a:t>
            </a:r>
            <a:r>
              <a:rPr lang="en-US" altLang="ko-KR" sz="1050" dirty="0">
                <a:solidFill>
                  <a:schemeClr val="bg1"/>
                </a:solidFill>
              </a:rPr>
              <a:t> young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906592" y="4795227"/>
            <a:ext cx="199104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Happy house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81026-A330-4677-8BB7-0DDED65DE203}"/>
              </a:ext>
            </a:extLst>
          </p:cNvPr>
          <p:cNvSpPr/>
          <p:nvPr/>
        </p:nvSpPr>
        <p:spPr>
          <a:xfrm>
            <a:off x="8932937" y="4146108"/>
            <a:ext cx="1606530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이태환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Lee </a:t>
            </a:r>
            <a:r>
              <a:rPr lang="en-US" altLang="ko-KR" sz="1050" dirty="0" err="1">
                <a:solidFill>
                  <a:schemeClr val="bg1"/>
                </a:solidFill>
              </a:rPr>
              <a:t>tae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 err="1">
                <a:solidFill>
                  <a:schemeClr val="bg1"/>
                </a:solidFill>
              </a:rPr>
              <a:t>hwan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95590" y="234844"/>
            <a:ext cx="2410318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white"/>
                </a:solidFill>
              </a:rPr>
              <a:t>변경 내용</a:t>
            </a:r>
            <a:endParaRPr lang="en-US" altLang="ko-KR" sz="1000" b="1" dirty="0">
              <a:solidFill>
                <a:srgbClr val="21212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10146" y="3484320"/>
            <a:ext cx="3968262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공공 </a:t>
            </a:r>
            <a:r>
              <a:rPr lang="en-US" altLang="ko-KR" sz="1200" dirty="0" err="1">
                <a:solidFill>
                  <a:prstClr val="white"/>
                </a:solidFill>
                <a:latin typeface="+mn-ea"/>
              </a:rPr>
              <a:t>api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통신으로 날짜에 따른 매매 정보 얻기 미 구현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-&gt;SQL DB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로 대체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CA091-2BA0-4658-B5E5-617FAA87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585179"/>
            <a:ext cx="11182350" cy="1419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7C08F1-8FF6-4A2A-B6E9-85F6DA08D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52" y="2467341"/>
            <a:ext cx="5645394" cy="41180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DF16CC-574F-40DF-A29D-F2F1AB9718AA}"/>
              </a:ext>
            </a:extLst>
          </p:cNvPr>
          <p:cNvSpPr/>
          <p:nvPr/>
        </p:nvSpPr>
        <p:spPr>
          <a:xfrm>
            <a:off x="2433271" y="5554175"/>
            <a:ext cx="3662729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주소 검색 </a:t>
            </a:r>
            <a:r>
              <a:rPr lang="en-US" altLang="ko-KR" sz="1200" dirty="0" err="1">
                <a:solidFill>
                  <a:prstClr val="white"/>
                </a:solidFill>
                <a:latin typeface="+mn-ea"/>
              </a:rPr>
              <a:t>api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미 구현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-&gt;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직접 검색으로 대체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925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95591" y="234844"/>
            <a:ext cx="201466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white"/>
                </a:solidFill>
              </a:rPr>
              <a:t>추후 목표</a:t>
            </a:r>
            <a:endParaRPr lang="en-US" altLang="ko-KR" sz="1000" b="1" dirty="0">
              <a:solidFill>
                <a:srgbClr val="21212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165FF7-AEF8-48CE-A4B9-E13D585964DD}"/>
              </a:ext>
            </a:extLst>
          </p:cNvPr>
          <p:cNvSpPr/>
          <p:nvPr/>
        </p:nvSpPr>
        <p:spPr>
          <a:xfrm>
            <a:off x="2910255" y="1104340"/>
            <a:ext cx="3991707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프론트를 모두 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VUE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로 전환하기 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-&gt;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component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단으로 변경하여 페이지 넘김 처리 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X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 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E95BF0-A3F5-45B3-B708-1E4650A6EF85}"/>
              </a:ext>
            </a:extLst>
          </p:cNvPr>
          <p:cNvSpPr/>
          <p:nvPr/>
        </p:nvSpPr>
        <p:spPr>
          <a:xfrm>
            <a:off x="7631723" y="2007297"/>
            <a:ext cx="4132384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공공 </a:t>
            </a:r>
            <a:r>
              <a:rPr lang="en-US" altLang="ko-KR" sz="1200" dirty="0" err="1">
                <a:solidFill>
                  <a:prstClr val="white"/>
                </a:solidFill>
                <a:latin typeface="+mn-ea"/>
              </a:rPr>
              <a:t>api</a:t>
            </a:r>
            <a:r>
              <a:rPr lang="ko-KR" altLang="en-US" sz="1200" dirty="0" err="1">
                <a:solidFill>
                  <a:prstClr val="white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 날짜별로 받아 더 상세하고 많은 정보를 제공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5A96C0-1617-4D3F-94F1-1C30B394898D}"/>
              </a:ext>
            </a:extLst>
          </p:cNvPr>
          <p:cNvSpPr/>
          <p:nvPr/>
        </p:nvSpPr>
        <p:spPr>
          <a:xfrm>
            <a:off x="2910255" y="2989384"/>
            <a:ext cx="3991707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Cookie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를 이용 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-&gt;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검색한 지역을 저장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(like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장바구니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83FBE7-9153-4B79-8544-46A33D65067C}"/>
              </a:ext>
            </a:extLst>
          </p:cNvPr>
          <p:cNvSpPr/>
          <p:nvPr/>
        </p:nvSpPr>
        <p:spPr>
          <a:xfrm>
            <a:off x="7631723" y="3742873"/>
            <a:ext cx="4229100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로그인을 카카오</a:t>
            </a:r>
            <a:r>
              <a:rPr lang="en-US" altLang="ko-KR" sz="1200" dirty="0" err="1">
                <a:solidFill>
                  <a:prstClr val="white"/>
                </a:solidFill>
                <a:latin typeface="+mn-ea"/>
              </a:rPr>
              <a:t>api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혹은 다른 </a:t>
            </a:r>
            <a:r>
              <a:rPr lang="en-US" altLang="ko-KR" sz="1200" dirty="0" err="1">
                <a:solidFill>
                  <a:prstClr val="white"/>
                </a:solidFill>
                <a:latin typeface="+mn-ea"/>
              </a:rPr>
              <a:t>api</a:t>
            </a:r>
            <a:r>
              <a:rPr lang="ko-KR" altLang="en-US" sz="1200" dirty="0" err="1">
                <a:solidFill>
                  <a:prstClr val="white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 이용하여 로그인 기능 구현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0DE02F-97B8-4093-AF08-65394636B1D7}"/>
              </a:ext>
            </a:extLst>
          </p:cNvPr>
          <p:cNvSpPr/>
          <p:nvPr/>
        </p:nvSpPr>
        <p:spPr>
          <a:xfrm>
            <a:off x="2910255" y="5015106"/>
            <a:ext cx="3499337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회원 가입 시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다음</a:t>
            </a:r>
            <a:r>
              <a:rPr lang="en-US" altLang="ko-KR" sz="1200" dirty="0" err="1">
                <a:solidFill>
                  <a:prstClr val="white"/>
                </a:solidFill>
                <a:latin typeface="+mn-ea"/>
              </a:rPr>
              <a:t>api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또는 다른 </a:t>
            </a:r>
            <a:r>
              <a:rPr lang="en-US" altLang="ko-KR" sz="1200" dirty="0" err="1">
                <a:solidFill>
                  <a:prstClr val="white"/>
                </a:solidFill>
                <a:latin typeface="+mn-ea"/>
              </a:rPr>
              <a:t>api</a:t>
            </a:r>
            <a:r>
              <a:rPr lang="ko-KR" altLang="en-US" sz="1200" dirty="0" err="1">
                <a:solidFill>
                  <a:prstClr val="white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 이용하여 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상세하고 정확한 주소를 </a:t>
            </a:r>
            <a:r>
              <a:rPr lang="ko-KR" altLang="en-US" sz="1200" dirty="0" err="1">
                <a:solidFill>
                  <a:prstClr val="white"/>
                </a:solidFill>
                <a:latin typeface="+mn-ea"/>
              </a:rPr>
              <a:t>입력받기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423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ppyhouse 최종본">
            <a:hlinkClick r:id="" action="ppaction://media"/>
            <a:extLst>
              <a:ext uri="{FF2B5EF4-FFF2-40B4-BE49-F238E27FC236}">
                <a16:creationId xmlns:a16="http://schemas.microsoft.com/office/drawing/2014/main" id="{974FA95E-F388-4152-9659-372B2DA04C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267" y="413239"/>
            <a:ext cx="11299466" cy="61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4851BB77-DC0C-4495-B27A-952F2BBE2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76" y="249115"/>
            <a:ext cx="4164623" cy="4164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E9A9-4572-4903-9101-1456E20ED450}"/>
              </a:ext>
            </a:extLst>
          </p:cNvPr>
          <p:cNvSpPr txBox="1"/>
          <p:nvPr/>
        </p:nvSpPr>
        <p:spPr>
          <a:xfrm>
            <a:off x="4079630" y="4809392"/>
            <a:ext cx="36019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FFFF00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Thank you~!</a:t>
            </a:r>
            <a:endParaRPr lang="ko-KR" altLang="en-US" sz="5000" dirty="0">
              <a:solidFill>
                <a:srgbClr val="FFFF00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8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웹 사이트의 일러스트 소재 - 스톡일러스트 [40647181] - PIXTA">
            <a:extLst>
              <a:ext uri="{FF2B5EF4-FFF2-40B4-BE49-F238E27FC236}">
                <a16:creationId xmlns:a16="http://schemas.microsoft.com/office/drawing/2014/main" id="{D59E7FDA-CF21-49AC-9FF1-7114AA3C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782" y="2157257"/>
            <a:ext cx="2295525" cy="199072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3464081" y="1275999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 배경 및 목표와 프로젝트의 전반적 내용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2441923" y="3091624"/>
            <a:ext cx="6784172" cy="2854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464081" y="2639991"/>
            <a:ext cx="4108210" cy="12954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특이 점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추가기능에 대한 내용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64081" y="4019614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내용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 내용 및 사진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04382" y="540157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목차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28700" y="2535509"/>
            <a:ext cx="1393521" cy="12342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2965905" y="1748363"/>
            <a:ext cx="458771" cy="2743615"/>
          </a:xfrm>
          <a:prstGeom prst="leftBracket">
            <a:avLst>
              <a:gd name="adj" fmla="val 902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왼쪽 대괄호 43"/>
          <p:cNvSpPr/>
          <p:nvPr/>
        </p:nvSpPr>
        <p:spPr>
          <a:xfrm flipH="1">
            <a:off x="7560692" y="1748362"/>
            <a:ext cx="629883" cy="2743615"/>
          </a:xfrm>
          <a:prstGeom prst="leftBracket">
            <a:avLst>
              <a:gd name="adj" fmla="val 645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5B8A7-8019-42C4-AF25-CA552FF6B606}"/>
              </a:ext>
            </a:extLst>
          </p:cNvPr>
          <p:cNvSpPr/>
          <p:nvPr/>
        </p:nvSpPr>
        <p:spPr>
          <a:xfrm>
            <a:off x="3464081" y="5399237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추후 목표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추가하고 싶은 기능이나 아쉬운 내용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컴퓨터 아이콘 확장 가능한 그래픽 집 일러스트 레이 션, 집, 각도, 지역 png | PNGEgg">
            <a:extLst>
              <a:ext uri="{FF2B5EF4-FFF2-40B4-BE49-F238E27FC236}">
                <a16:creationId xmlns:a16="http://schemas.microsoft.com/office/drawing/2014/main" id="{4B83B050-481C-4641-A99D-78940E8D2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49" y="2639991"/>
            <a:ext cx="1309069" cy="94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95591" y="234844"/>
            <a:ext cx="1086450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white"/>
                </a:solidFill>
              </a:rPr>
              <a:t>개요</a:t>
            </a:r>
            <a:endParaRPr lang="en-US" altLang="ko-KR" sz="3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247542" y="1560417"/>
            <a:ext cx="6177203" cy="1209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Happy house project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집을 구하는 사람들에게 집 값을 알려주어 원하는 집을 구매할 수 있게 해주는 사이트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공공 데이터를 사용하여 집값에 대한 검색 및 주변 지역 편의건물 등도 검색할 수 있다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사람들이 많이 검색한 최근 지역도 볼 수 있게 만든 프로젝트</a:t>
            </a:r>
            <a:r>
              <a:rPr lang="en-US" altLang="ko-KR" sz="1100" dirty="0">
                <a:solidFill>
                  <a:prstClr val="white"/>
                </a:solidFill>
                <a:latin typeface="+mn-ea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247542" y="3565064"/>
            <a:ext cx="7944458" cy="1525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Different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회원가입 시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주소 입력을 통해 내 주변 탐색을 편리하게 이용할 수 있다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사람들이 많이 찾아본 지역을 알려주어 인기 지역에 대한 건물정보를 알 수 있다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 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원하는 가격 범위에 해당하는 건물검색이 가능하다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익명 게시판을 통해 글을 자유롭게 쓸 수 있으며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비밀번호를 통해 수정 및 삭제 기능을 본인만 할 수 있게 하였다</a:t>
            </a:r>
            <a:r>
              <a:rPr lang="en-US" altLang="ko-KR" sz="1100" dirty="0">
                <a:solidFill>
                  <a:prstClr val="white"/>
                </a:solidFill>
                <a:latin typeface="+mn-ea"/>
              </a:rPr>
              <a:t>.</a:t>
            </a:r>
            <a:endParaRPr lang="ko-KR" altLang="en-US" sz="11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47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904383" y="393106"/>
            <a:ext cx="156625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white"/>
                </a:solidFill>
              </a:rPr>
              <a:t>특이 점</a:t>
            </a:r>
            <a:endParaRPr lang="en-US" altLang="ko-KR" sz="1000" b="1" dirty="0">
              <a:solidFill>
                <a:srgbClr val="21212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76750" y="156448"/>
            <a:ext cx="8038685" cy="1209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1.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게시판을 익명으로 </a:t>
            </a:r>
            <a:r>
              <a:rPr lang="ko-KR" altLang="en-US" sz="1200" dirty="0" err="1">
                <a:solidFill>
                  <a:prstClr val="white"/>
                </a:solidFill>
                <a:latin typeface="+mn-ea"/>
              </a:rPr>
              <a:t>사용가능하며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 비밀번호를 통해 수정 및 삭제를 할 수 있다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2.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 사람들이 많이 검색한 지역을 한눈에 볼 수 있게 기능을 구현하였다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3.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가격을 설정하여 가격 이내의 건물만을 검색할 수 있다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4.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사람들이 많이 검색한 최근 지역도 볼 수 있게 만든 프로젝트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F053F-8C13-4533-8DF4-37A43620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62" y="1592342"/>
            <a:ext cx="7033846" cy="36733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B745EF-660C-4981-9077-2D0D567DF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00" y="1592341"/>
            <a:ext cx="7033846" cy="3673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39623D-A943-42E8-A5AF-29436C60B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431" y="2823265"/>
            <a:ext cx="7033846" cy="36733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2162C0-99FA-4BF5-8C12-A1B761F0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431" y="2823264"/>
            <a:ext cx="7033846" cy="36733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BF5A73-BDC5-4949-A249-2DAF3D5C9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70" y="1460456"/>
            <a:ext cx="7033846" cy="36733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6A2FDA-45F6-4411-B33F-5CE710086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0071" y="1460455"/>
            <a:ext cx="7033846" cy="367331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B4490C-1B3F-4DA1-AF87-2ABBDD738388}"/>
              </a:ext>
            </a:extLst>
          </p:cNvPr>
          <p:cNvGrpSpPr/>
          <p:nvPr/>
        </p:nvGrpSpPr>
        <p:grpSpPr>
          <a:xfrm>
            <a:off x="112835" y="1400775"/>
            <a:ext cx="11966330" cy="5187656"/>
            <a:chOff x="131885" y="1308923"/>
            <a:chExt cx="11966330" cy="518765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830ECF3-5658-4F40-8AA4-C3FB431D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885" y="1365606"/>
              <a:ext cx="11966330" cy="5130973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A5B6CDB-8D49-46A6-A2D3-2FB6ADA74E75}"/>
                </a:ext>
              </a:extLst>
            </p:cNvPr>
            <p:cNvSpPr/>
            <p:nvPr/>
          </p:nvSpPr>
          <p:spPr>
            <a:xfrm>
              <a:off x="10697723" y="1308923"/>
              <a:ext cx="689588" cy="340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위쪽 19">
              <a:extLst>
                <a:ext uri="{FF2B5EF4-FFF2-40B4-BE49-F238E27FC236}">
                  <a16:creationId xmlns:a16="http://schemas.microsoft.com/office/drawing/2014/main" id="{7DA9A425-5746-4531-9CA7-0D26604216EA}"/>
                </a:ext>
              </a:extLst>
            </p:cNvPr>
            <p:cNvSpPr/>
            <p:nvPr/>
          </p:nvSpPr>
          <p:spPr>
            <a:xfrm>
              <a:off x="10919424" y="1767721"/>
              <a:ext cx="246185" cy="562707"/>
            </a:xfrm>
            <a:prstGeom prst="up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3557239-5DCB-48BF-B2C9-E10C421E85CA}"/>
                </a:ext>
              </a:extLst>
            </p:cNvPr>
            <p:cNvSpPr/>
            <p:nvPr/>
          </p:nvSpPr>
          <p:spPr>
            <a:xfrm>
              <a:off x="10743414" y="2312796"/>
              <a:ext cx="598203" cy="321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FFFF00"/>
                  </a:solidFill>
                  <a:latin typeface="+mn-ea"/>
                </a:rPr>
                <a:t>Click!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9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95590" y="234844"/>
            <a:ext cx="2375148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prstClr val="white"/>
                </a:solidFill>
              </a:rPr>
              <a:t>개발 내용</a:t>
            </a:r>
            <a:endParaRPr lang="en-US" altLang="ko-KR" sz="3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5A70D1-319B-4535-A1DA-7B8CDC434F64}"/>
              </a:ext>
            </a:extLst>
          </p:cNvPr>
          <p:cNvSpPr/>
          <p:nvPr/>
        </p:nvSpPr>
        <p:spPr>
          <a:xfrm>
            <a:off x="3270738" y="381605"/>
            <a:ext cx="3662729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메인 화면 및 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Header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창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049028-8470-4C40-98C5-F2E07136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6" y="1266920"/>
            <a:ext cx="5037992" cy="40684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1679C0-FB7A-4FA1-8F00-C9485F70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68" y="1540482"/>
            <a:ext cx="6784732" cy="6186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79268D-A5D5-4E1A-A734-6F274D34DB5A}"/>
              </a:ext>
            </a:extLst>
          </p:cNvPr>
          <p:cNvSpPr/>
          <p:nvPr/>
        </p:nvSpPr>
        <p:spPr>
          <a:xfrm>
            <a:off x="7935788" y="1194708"/>
            <a:ext cx="1685193" cy="248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로그인 전 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Header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창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C95FCB-30D9-4882-BD8F-83185C139C6E}"/>
              </a:ext>
            </a:extLst>
          </p:cNvPr>
          <p:cNvSpPr/>
          <p:nvPr/>
        </p:nvSpPr>
        <p:spPr>
          <a:xfrm>
            <a:off x="7957037" y="3622814"/>
            <a:ext cx="1685193" cy="248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로그인 후 </a:t>
            </a: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Header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창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45065C3-E2C4-4F8A-A055-130A8CD637D9}"/>
              </a:ext>
            </a:extLst>
          </p:cNvPr>
          <p:cNvSpPr/>
          <p:nvPr/>
        </p:nvSpPr>
        <p:spPr>
          <a:xfrm>
            <a:off x="8553448" y="2606935"/>
            <a:ext cx="449874" cy="822065"/>
          </a:xfrm>
          <a:prstGeom prst="downArrow">
            <a:avLst>
              <a:gd name="adj1" fmla="val 50000"/>
              <a:gd name="adj2" fmla="val 73453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5FDAFF0-5EFE-4B9E-9420-43B9EA187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268" y="4018442"/>
            <a:ext cx="6784732" cy="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0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95590" y="234844"/>
            <a:ext cx="2375148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prstClr val="white"/>
                </a:solidFill>
              </a:rPr>
              <a:t>개발 내용</a:t>
            </a:r>
            <a:endParaRPr lang="en-US" altLang="ko-KR" sz="3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5A70D1-319B-4535-A1DA-7B8CDC434F64}"/>
              </a:ext>
            </a:extLst>
          </p:cNvPr>
          <p:cNvSpPr/>
          <p:nvPr/>
        </p:nvSpPr>
        <p:spPr>
          <a:xfrm>
            <a:off x="3270738" y="381605"/>
            <a:ext cx="3662729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일반 회원관련 창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BC90A7-90AA-47A0-A5CB-96C6F52D8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7" y="1292740"/>
            <a:ext cx="4855785" cy="3117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A01E7B-BC2D-4010-8FCE-0238105B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61" y="1591124"/>
            <a:ext cx="6332301" cy="4179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341F56-5086-46EC-9828-B0C33293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209" y="1252108"/>
            <a:ext cx="4855785" cy="31991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4DE9F3-E74E-4824-9DC9-54EF70F7C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029" y="3534522"/>
            <a:ext cx="4724307" cy="31009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40FA75-0D8E-4A88-849E-03E096795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625" y="3973647"/>
            <a:ext cx="4257675" cy="1219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7E418FF-BA50-4DF2-8842-F35AB0FB7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685" y="286767"/>
            <a:ext cx="6089157" cy="310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3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95591" y="234844"/>
            <a:ext cx="2014664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prstClr val="white"/>
                </a:solidFill>
              </a:rPr>
              <a:t>개발 내용</a:t>
            </a:r>
            <a:endParaRPr lang="en-US" altLang="ko-KR" sz="3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2FD8A7-FF8E-4268-AF05-BEC6519C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267" y="2074250"/>
            <a:ext cx="6931390" cy="30604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165FF7-AEF8-48CE-A4B9-E13D585964DD}"/>
              </a:ext>
            </a:extLst>
          </p:cNvPr>
          <p:cNvSpPr/>
          <p:nvPr/>
        </p:nvSpPr>
        <p:spPr>
          <a:xfrm>
            <a:off x="3107348" y="381605"/>
            <a:ext cx="1104167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관리자 모드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73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95591" y="234844"/>
            <a:ext cx="2014664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prstClr val="white"/>
                </a:solidFill>
              </a:rPr>
              <a:t>개발 내용</a:t>
            </a:r>
            <a:endParaRPr lang="en-US" altLang="ko-KR" sz="3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165FF7-AEF8-48CE-A4B9-E13D585964DD}"/>
              </a:ext>
            </a:extLst>
          </p:cNvPr>
          <p:cNvSpPr/>
          <p:nvPr/>
        </p:nvSpPr>
        <p:spPr>
          <a:xfrm>
            <a:off x="3107348" y="381605"/>
            <a:ext cx="972283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검색 기능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DD9341-A593-4392-9029-091598F9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6" y="1497240"/>
            <a:ext cx="5054569" cy="471012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6A69373-6CC8-4ED1-8BCA-55BEF378C2B5}"/>
              </a:ext>
            </a:extLst>
          </p:cNvPr>
          <p:cNvSpPr/>
          <p:nvPr/>
        </p:nvSpPr>
        <p:spPr>
          <a:xfrm>
            <a:off x="5569559" y="3692770"/>
            <a:ext cx="766397" cy="496765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28F11E-EE4F-485D-BAAC-8C7F0E8AE8B2}"/>
              </a:ext>
            </a:extLst>
          </p:cNvPr>
          <p:cNvSpPr/>
          <p:nvPr/>
        </p:nvSpPr>
        <p:spPr>
          <a:xfrm>
            <a:off x="5569559" y="4101611"/>
            <a:ext cx="526441" cy="433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Click!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9C1C49-1A87-40A1-BC18-6A79CCD8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738" y="1497240"/>
            <a:ext cx="5054569" cy="47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8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95591" y="234844"/>
            <a:ext cx="2014664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prstClr val="white"/>
                </a:solidFill>
              </a:rPr>
              <a:t>개발 내용</a:t>
            </a:r>
            <a:endParaRPr lang="en-US" altLang="ko-KR" sz="3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165FF7-AEF8-48CE-A4B9-E13D585964DD}"/>
              </a:ext>
            </a:extLst>
          </p:cNvPr>
          <p:cNvSpPr/>
          <p:nvPr/>
        </p:nvSpPr>
        <p:spPr>
          <a:xfrm>
            <a:off x="3107348" y="381605"/>
            <a:ext cx="1543783" cy="7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구 단위 주변 정보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6EBA78-8AC6-4BEE-892F-33319B167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230"/>
            <a:ext cx="3595322" cy="3945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FDF54C-8ACD-42AA-B2AB-857AAD826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307" y="2042230"/>
            <a:ext cx="4158762" cy="26528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C01D47-B351-4959-8693-992D1BE27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054" y="2042230"/>
            <a:ext cx="3949946" cy="265286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15CDCC-76DE-420B-8C12-50AF0F2039EB}"/>
              </a:ext>
            </a:extLst>
          </p:cNvPr>
          <p:cNvSpPr/>
          <p:nvPr/>
        </p:nvSpPr>
        <p:spPr>
          <a:xfrm>
            <a:off x="1374165" y="1630112"/>
            <a:ext cx="1059472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1.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상권 정보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3A7EF4-8F10-4982-9B05-2A7FE993387E}"/>
              </a:ext>
            </a:extLst>
          </p:cNvPr>
          <p:cNvSpPr/>
          <p:nvPr/>
        </p:nvSpPr>
        <p:spPr>
          <a:xfrm>
            <a:off x="5122251" y="1660020"/>
            <a:ext cx="1592874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2.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선별 검사소 정보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DD70D0-7F51-4FFB-824A-219C280BAF29}"/>
              </a:ext>
            </a:extLst>
          </p:cNvPr>
          <p:cNvSpPr/>
          <p:nvPr/>
        </p:nvSpPr>
        <p:spPr>
          <a:xfrm>
            <a:off x="9687291" y="1663555"/>
            <a:ext cx="1059471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+mn-ea"/>
              </a:rPr>
              <a:t>3. </a:t>
            </a:r>
            <a:r>
              <a:rPr lang="ko-KR" altLang="en-US" sz="1200" dirty="0">
                <a:solidFill>
                  <a:prstClr val="white"/>
                </a:solidFill>
                <a:latin typeface="+mn-ea"/>
              </a:rPr>
              <a:t>병원 정보</a:t>
            </a:r>
            <a:endParaRPr lang="en-US" altLang="ko-KR" sz="12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908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341</Words>
  <Application>Microsoft Office PowerPoint</Application>
  <PresentationFormat>와이드스크린</PresentationFormat>
  <Paragraphs>61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HY바다M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xoghks1397@naver.com</cp:lastModifiedBy>
  <cp:revision>112</cp:revision>
  <dcterms:created xsi:type="dcterms:W3CDTF">2017-10-09T06:24:25Z</dcterms:created>
  <dcterms:modified xsi:type="dcterms:W3CDTF">2020-11-26T13:15:50Z</dcterms:modified>
</cp:coreProperties>
</file>